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45A-EA83-4967-ABA3-11207B61DFFD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68B4-74BA-4852-9529-6F0155C94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288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45A-EA83-4967-ABA3-11207B61DFFD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68B4-74BA-4852-9529-6F0155C94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601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45A-EA83-4967-ABA3-11207B61DFFD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68B4-74BA-4852-9529-6F0155C94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65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45A-EA83-4967-ABA3-11207B61DFFD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68B4-74BA-4852-9529-6F0155C94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72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45A-EA83-4967-ABA3-11207B61DFFD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68B4-74BA-4852-9529-6F0155C94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40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45A-EA83-4967-ABA3-11207B61DFFD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68B4-74BA-4852-9529-6F0155C94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522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45A-EA83-4967-ABA3-11207B61DFFD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68B4-74BA-4852-9529-6F0155C94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38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45A-EA83-4967-ABA3-11207B61DFFD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68B4-74BA-4852-9529-6F0155C94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88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45A-EA83-4967-ABA3-11207B61DFFD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68B4-74BA-4852-9529-6F0155C94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008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45A-EA83-4967-ABA3-11207B61DFFD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68B4-74BA-4852-9529-6F0155C94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85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45A-EA83-4967-ABA3-11207B61DFFD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68B4-74BA-4852-9529-6F0155C94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167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5D45A-EA83-4967-ABA3-11207B61DFFD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C68B4-74BA-4852-9529-6F0155C94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6306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Фотоальбом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mtClean="0"/>
              <a:t>Мнение Студия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27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72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64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21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52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48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94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34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34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94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4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30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16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2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52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85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54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36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23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1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21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88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8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45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37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53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2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41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04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99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66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32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1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801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28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885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28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56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81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290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295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9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93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67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954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589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156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407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794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50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98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01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00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zan_Страница_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685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Широкоэкранный</PresentationFormat>
  <Paragraphs>2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Тема Office</vt:lpstr>
      <vt:lpstr>Фотоальбом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Мнение Студия</dc:creator>
  <cp:lastModifiedBy>Мнение Студия</cp:lastModifiedBy>
  <cp:revision>1</cp:revision>
  <dcterms:created xsi:type="dcterms:W3CDTF">2017-03-07T09:02:19Z</dcterms:created>
  <dcterms:modified xsi:type="dcterms:W3CDTF">2017-03-07T09:02:46Z</dcterms:modified>
</cp:coreProperties>
</file>