
<file path=[Content_Types].xml><?xml version="1.0" encoding="utf-8"?>
<Types xmlns="http://schemas.openxmlformats.org/package/2006/content-types">
  <Default Extension="png" ContentType="image/png"/>
  <Default Extension="vsd" ContentType="image/unknown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8" r:id="rId3"/>
    <p:sldId id="267" r:id="rId4"/>
    <p:sldId id="259" r:id="rId5"/>
    <p:sldId id="268" r:id="rId6"/>
    <p:sldId id="270" r:id="rId7"/>
    <p:sldId id="271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F1014-091D-497D-91E0-A284D13237F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9334C-1A42-4311-9B81-104AE5F9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8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77AA88-8976-411F-B64E-17EB8110C45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702741-B3A8-4D2D-9DF8-606DA60B2C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vsd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82" y="404665"/>
            <a:ext cx="3485476" cy="142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Работа\Downloads\ханымей-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6" y="2463181"/>
            <a:ext cx="2016224" cy="30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6" y="5805264"/>
            <a:ext cx="45365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</a:t>
            </a:r>
          </a:p>
          <a:p>
            <a:pPr algn="ctr"/>
            <a:r>
              <a:rPr lang="ru-RU" sz="1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поселок Ханымей</a:t>
            </a:r>
            <a:endParaRPr lang="ru-RU" sz="1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0614" y="6092567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75426"/>
            <a:ext cx="67687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вопросу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«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необходимости проведения ремонта фонтана на площади для культурно-массовых мероприятий, расположенной по улице Центральной муниципального образования поселок Ханымей</a:t>
            </a:r>
          </a:p>
        </p:txBody>
      </p:sp>
    </p:spTree>
    <p:extLst>
      <p:ext uri="{BB962C8B-B14F-4D97-AF65-F5344CB8AC3E}">
        <p14:creationId xmlns:p14="http://schemas.microsoft.com/office/powerpoint/2010/main" val="33612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309" y="1052736"/>
            <a:ext cx="4061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</a:t>
            </a:r>
            <a:r>
              <a:rPr lang="ru-RU" sz="1400" dirty="0"/>
              <a:t>Фонтан  со скульптурной композицией был построен в 2011 году компанией ООО «Водный мир» г. Барнаул</a:t>
            </a:r>
          </a:p>
          <a:p>
            <a:pPr algn="just"/>
            <a:r>
              <a:rPr lang="ru-RU" sz="1400" dirty="0" smtClean="0"/>
              <a:t>   Из-за суровых климатических условий и нехватки специализированного персонала для обслуживания фонтанов, низкого качества воды и отсутствия фильтрационной системы, на сегодняшний день сооружение находится в неудовлетворительном состоянии:</a:t>
            </a:r>
            <a:endParaRPr lang="ru-RU" sz="1400" dirty="0"/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чаша </a:t>
            </a:r>
            <a:r>
              <a:rPr lang="ru-RU" sz="1400" dirty="0"/>
              <a:t>фонтана имеет повреждения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облицовка </a:t>
            </a:r>
            <a:r>
              <a:rPr lang="ru-RU" sz="1400" dirty="0" smtClean="0"/>
              <a:t>чаши </a:t>
            </a:r>
            <a:r>
              <a:rPr lang="ru-RU" sz="1400" dirty="0" smtClean="0"/>
              <a:t>отслаивается;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распылители </a:t>
            </a:r>
            <a:r>
              <a:rPr lang="ru-RU" sz="1400" dirty="0"/>
              <a:t>в чаше </a:t>
            </a:r>
            <a:r>
              <a:rPr lang="ru-RU" sz="1400" dirty="0" smtClean="0"/>
              <a:t>также имеют </a:t>
            </a:r>
            <a:r>
              <a:rPr lang="ru-RU" sz="1400" dirty="0"/>
              <a:t>повреждения; </a:t>
            </a:r>
            <a:endParaRPr lang="ru-RU" sz="1400" dirty="0" smtClean="0"/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водоснабжение, водоотведение и насосная система не функционирует.</a:t>
            </a:r>
          </a:p>
          <a:p>
            <a:pPr lvl="0" algn="just"/>
            <a:r>
              <a:rPr lang="ru-RU" sz="1400" dirty="0"/>
              <a:t> </a:t>
            </a:r>
            <a:r>
              <a:rPr lang="ru-RU" sz="1400" dirty="0" smtClean="0"/>
              <a:t>   В целом чаша фонтана морально устарела, имеет неэстетичный вид, а торчащие элементы крепления насосов, крепления скульптурной композиции, и слишком низкие и узкие бортики чаши вызывают опасения в безопасной эксплуатации сооружения в целом.</a:t>
            </a:r>
            <a:endParaRPr lang="ru-RU" sz="1400" dirty="0" smtClean="0"/>
          </a:p>
          <a:p>
            <a:pPr marL="285750" lvl="0" indent="-285750" algn="just">
              <a:buFontTx/>
              <a:buChar char="-"/>
            </a:pPr>
            <a:endParaRPr lang="ru-RU" sz="1600" dirty="0"/>
          </a:p>
        </p:txBody>
      </p:sp>
      <p:pic>
        <p:nvPicPr>
          <p:cNvPr id="5" name="Picture 2" descr="C:\Users\Работа\Desktop\Фонтан\DSC00443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56007"/>
            <a:ext cx="37867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абота\Desktop\Фонтан\DSC00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79360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91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pic>
        <p:nvPicPr>
          <p:cNvPr id="2054" name="Picture 6" descr="C:\Users\Специалист\Desktop\Фонтан\2017-03-26 10-48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1035993"/>
            <a:ext cx="3787200" cy="21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пециалист\Desktop\Фонтан\2017-03-26 10-48-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3456496"/>
            <a:ext cx="3787200" cy="21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пециалист\Desktop\Фонтан\2017-03-26 10-48-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56496"/>
            <a:ext cx="3787200" cy="21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Специалист\Desktop\Фонтан\2017-03-26 10-48-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35993"/>
            <a:ext cx="3787200" cy="21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6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" y="0"/>
            <a:ext cx="9144000" cy="6957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080" y="1340767"/>
            <a:ext cx="43808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</a:t>
            </a:r>
            <a:r>
              <a:rPr lang="ru-RU" sz="1400" dirty="0" smtClean="0"/>
              <a:t>Для постоянного функционирования фонтана  необходима организация бесперебойной циркуляции воды. </a:t>
            </a:r>
            <a:r>
              <a:rPr lang="ru-RU" sz="1400" dirty="0"/>
              <a:t>Этот процесс обеспечивается специальным </a:t>
            </a:r>
            <a:r>
              <a:rPr lang="ru-RU" sz="1400" dirty="0" smtClean="0"/>
              <a:t>оборудованием: насосом, распылителями, фильтрационной системой, системой подготовки воды, системой управления.</a:t>
            </a:r>
          </a:p>
          <a:p>
            <a:pPr algn="just"/>
            <a:r>
              <a:rPr lang="ru-RU" sz="1400" dirty="0" smtClean="0"/>
              <a:t>    Также немаловажным </a:t>
            </a:r>
            <a:r>
              <a:rPr lang="ru-RU" sz="1400" dirty="0"/>
              <a:t>элементом функционирования фонтана </a:t>
            </a:r>
            <a:r>
              <a:rPr lang="ru-RU" sz="1400" dirty="0" smtClean="0"/>
              <a:t>является содержание сооружения в исправном состоянии, которое обеспечивается специализированными организациями и квалифицированным персоналом.</a:t>
            </a:r>
          </a:p>
          <a:p>
            <a:pPr algn="just"/>
            <a:r>
              <a:rPr lang="ru-RU" sz="1400" dirty="0" smtClean="0"/>
              <a:t>     Так как оборудование фонтана возможно эксплуатировать только в летний период, то на холодное время года необходимо организовать следующие мероприятия, обеспечивающие сохранность оборудования в зимнее время: укрытие чаши фонтана настилом, ревизию насосов, обмотку распылителей полиэтиленом и т.д. </a:t>
            </a:r>
            <a:endParaRPr lang="ru-RU" sz="1400" dirty="0"/>
          </a:p>
        </p:txBody>
      </p:sp>
      <p:pic>
        <p:nvPicPr>
          <p:cNvPr id="2050" name="Picture 2" descr="C:\Users\Работа\Desktop\Фонтан\fontan_sh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7"/>
            <a:ext cx="4121783" cy="413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53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" y="0"/>
            <a:ext cx="9144000" cy="6957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080" y="1340767"/>
            <a:ext cx="80293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</a:t>
            </a:r>
            <a:r>
              <a:rPr lang="ru-RU" sz="1600" dirty="0" smtClean="0"/>
              <a:t>   </a:t>
            </a:r>
            <a:r>
              <a:rPr lang="ru-RU" sz="1400" dirty="0" smtClean="0"/>
              <a:t>В связи с вышеизложенным, на рассмотрение участников публичных слушаний предлагаются следующие предложения: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ремонт фонтана;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реконструкция фонтана;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демонтаж фонтана.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Рассмотрим каждое предложение подробнее.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0504" y="3140968"/>
            <a:ext cx="8029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Ремонт фонтана</a:t>
            </a:r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just"/>
            <a:r>
              <a:rPr lang="ru-RU" sz="1400" dirty="0" smtClean="0"/>
              <a:t>         В целях проведения работ по ремонту сооружения необходимо провести следующие мероприятия: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разработка проектной документации на проведения работ по ремонту фонтана;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замена облицовки чаши фонтана на гранитные / мраморные плиты,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замена распылителей,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восстановление водоснабжения, водоотведения, электроснабжения,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закупка и монтаж новых насосов,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устройство ограждения – поручней.</a:t>
            </a:r>
          </a:p>
          <a:p>
            <a:pPr algn="just"/>
            <a:r>
              <a:rPr lang="ru-RU" sz="1400" dirty="0" smtClean="0"/>
              <a:t>        Общая стоимость работ по ремонту фонтана составляет 4 206,76 тыс. рублей.</a:t>
            </a:r>
          </a:p>
          <a:p>
            <a:pPr marL="285750" indent="-285750" algn="just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00671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769756"/>
            <a:ext cx="1397000" cy="13992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" y="0"/>
            <a:ext cx="9144000" cy="6957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080" y="1340767"/>
            <a:ext cx="3492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Реконструкция фонтана</a:t>
            </a:r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just"/>
            <a:r>
              <a:rPr lang="ru-RU" sz="1400" dirty="0" smtClean="0"/>
              <a:t>         В целях проведения работ по реконструкции сооружения необходимо провести следующие мероприятия: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разработка проектной документации на проведения работ по реконструкции фонтана;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перенос чаши фонтана в центральную часть площади и устройство цельной гранитной/мраморной чаши;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58518"/>
              </p:ext>
            </p:extLst>
          </p:nvPr>
        </p:nvGraphicFramePr>
        <p:xfrm>
          <a:off x="6516216" y="1490882"/>
          <a:ext cx="2138048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5" imgW="6784290" imgH="8914052" progId="Visio.Drawing.11">
                  <p:embed/>
                </p:oleObj>
              </mc:Choice>
              <mc:Fallback>
                <p:oleObj name="Visio" r:id="rId5" imgW="6784290" imgH="891405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6216" y="1490882"/>
                        <a:ext cx="2138048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3080" y="4365104"/>
            <a:ext cx="838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/>
              <a:t>устройство современных систем водоснабжения, водоотведения, электроснабжения, фильтрации, насосов;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устройство ограждения – поручней,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прочие </a:t>
            </a:r>
            <a:r>
              <a:rPr lang="ru-RU" sz="1400" dirty="0"/>
              <a:t>работы</a:t>
            </a:r>
          </a:p>
          <a:p>
            <a:pPr algn="just"/>
            <a:r>
              <a:rPr lang="ru-RU" sz="1400" dirty="0"/>
              <a:t>        Общая стоимость работ по </a:t>
            </a:r>
            <a:r>
              <a:rPr lang="ru-RU" sz="1400" dirty="0" smtClean="0"/>
              <a:t>реконструкции </a:t>
            </a:r>
            <a:r>
              <a:rPr lang="ru-RU" sz="1400" dirty="0"/>
              <a:t>фонтана составляет </a:t>
            </a:r>
            <a:r>
              <a:rPr lang="ru-RU" sz="1400" dirty="0" smtClean="0"/>
              <a:t>более 8 000,00 </a:t>
            </a:r>
            <a:r>
              <a:rPr lang="ru-RU" sz="1400" dirty="0"/>
              <a:t>тыс. рублей.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749880"/>
              </p:ext>
            </p:extLst>
          </p:nvPr>
        </p:nvGraphicFramePr>
        <p:xfrm>
          <a:off x="4211960" y="1490882"/>
          <a:ext cx="2130367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7" imgW="6784290" imgH="8941818" progId="Visio.Drawing.11">
                  <p:embed/>
                </p:oleObj>
              </mc:Choice>
              <mc:Fallback>
                <p:oleObj name="Visio" r:id="rId7" imgW="6784290" imgH="894181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1960" y="1490882"/>
                        <a:ext cx="2130367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044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" y="0"/>
            <a:ext cx="9144000" cy="6957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080" y="967368"/>
            <a:ext cx="8101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Демонтаж фонтана</a:t>
            </a:r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just"/>
            <a:r>
              <a:rPr lang="ru-RU" sz="1400" dirty="0" smtClean="0"/>
              <a:t>         В целях проведения демонтажных работ необходимо выполнить следующие мероприятия: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демонтаж скульптурной композиции;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демонтаж чаши фонтана;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проведение восстановительных земляных работ;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устройство бетонной подготовки;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укладка тротуарной плитки,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вывоз строительного мусора.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Общая стоимость работ составляет 189,70 тыс. рублей.</a:t>
            </a:r>
          </a:p>
        </p:txBody>
      </p:sp>
      <p:pic>
        <p:nvPicPr>
          <p:cNvPr id="4098" name="Picture 2" descr="H:\Документы специалиста\Рабочая папка\подготовка документов\фото 2015 на Москву\Центральная площадь посел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/>
          <a:stretch/>
        </p:blipFill>
        <p:spPr bwMode="auto">
          <a:xfrm>
            <a:off x="2627784" y="3645024"/>
            <a:ext cx="4273824" cy="25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14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6" name="Picture 4" descr="C:\Users\Работа\Downloads\ханымей-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2564904"/>
            <a:ext cx="1944215" cy="30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196752"/>
            <a:ext cx="848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1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3598</TotalTime>
  <Words>463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Документ Microsoft 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Специалист</cp:lastModifiedBy>
  <cp:revision>47</cp:revision>
  <cp:lastPrinted>2017-04-19T06:10:09Z</cp:lastPrinted>
  <dcterms:created xsi:type="dcterms:W3CDTF">2016-09-12T11:50:35Z</dcterms:created>
  <dcterms:modified xsi:type="dcterms:W3CDTF">2017-04-19T11:09:19Z</dcterms:modified>
</cp:coreProperties>
</file>