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Нац. подворье\DSC_02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69983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886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КОЛЛЕКТИВ МБОУ ДО «ДДТ» П. ХАНЫМЕЙ </a:t>
            </a:r>
          </a:p>
          <a:p>
            <a:pPr algn="ctr"/>
            <a:r>
              <a:rPr lang="ru-RU" sz="2800" dirty="0" smtClean="0"/>
              <a:t>МОЛДАВСКОЕ ПОДВОРЬЕ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639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515672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КОЛЛЕКТИВ МБДОУ «ДС ОВ «УЛЫБКА» П. ХАНЫМЕЙ </a:t>
            </a:r>
            <a:br>
              <a:rPr lang="ru-RU" sz="2800" dirty="0" smtClean="0"/>
            </a:br>
            <a:r>
              <a:rPr lang="ru-RU" sz="2800" dirty="0" smtClean="0"/>
              <a:t>ЛАТЫШСКОЕ ПОДВОРЬЕ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Нац. подворье\DSC_0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" y="1124744"/>
            <a:ext cx="913508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8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Коллектив </a:t>
            </a:r>
            <a:r>
              <a:rPr lang="ru-RU" sz="2800" dirty="0" err="1" smtClean="0"/>
              <a:t>мау</a:t>
            </a:r>
            <a:r>
              <a:rPr lang="ru-RU" sz="2800" dirty="0" smtClean="0"/>
              <a:t> до </a:t>
            </a:r>
            <a:r>
              <a:rPr lang="ru-RU" sz="2800" dirty="0" err="1" smtClean="0"/>
              <a:t>Дюсш</a:t>
            </a:r>
            <a:r>
              <a:rPr lang="ru-RU" sz="2800" dirty="0" smtClean="0"/>
              <a:t> «</a:t>
            </a:r>
            <a:r>
              <a:rPr lang="ru-RU" sz="2800" dirty="0" err="1" smtClean="0"/>
              <a:t>Хыльмик</a:t>
            </a:r>
            <a:r>
              <a:rPr lang="ru-RU" sz="2800" dirty="0" smtClean="0"/>
              <a:t>» </a:t>
            </a:r>
            <a:br>
              <a:rPr lang="ru-RU" sz="2800" dirty="0" smtClean="0"/>
            </a:br>
            <a:r>
              <a:rPr lang="ru-RU" sz="2800" dirty="0" smtClean="0"/>
              <a:t> Русское подворье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Нац. подворье\DSC_0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" y="794040"/>
            <a:ext cx="9130319" cy="606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5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Коллектив </a:t>
            </a:r>
            <a:r>
              <a:rPr lang="ru-RU" sz="2800" dirty="0" err="1" smtClean="0"/>
              <a:t>мбук</a:t>
            </a:r>
            <a:r>
              <a:rPr lang="ru-RU" sz="2800" dirty="0" smtClean="0"/>
              <a:t> </a:t>
            </a:r>
            <a:r>
              <a:rPr lang="ru-RU" sz="2800" dirty="0" err="1" smtClean="0"/>
              <a:t>Дк</a:t>
            </a:r>
            <a:r>
              <a:rPr lang="ru-RU" sz="2800" dirty="0" smtClean="0"/>
              <a:t> «Строитель» мо п. </a:t>
            </a:r>
            <a:r>
              <a:rPr lang="ru-RU" sz="2800" dirty="0" err="1" smtClean="0"/>
              <a:t>ханымей</a:t>
            </a:r>
            <a:r>
              <a:rPr lang="ru-RU" sz="2800" dirty="0" smtClean="0"/>
              <a:t>  подворье сибирских казаков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Нац. подворье\DSC_0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6890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2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Коллектив </a:t>
            </a:r>
            <a:r>
              <a:rPr lang="ru-RU" sz="2800" dirty="0" err="1" smtClean="0"/>
              <a:t>мбук</a:t>
            </a:r>
            <a:r>
              <a:rPr lang="ru-RU" sz="2800" dirty="0" smtClean="0"/>
              <a:t> </a:t>
            </a:r>
            <a:r>
              <a:rPr lang="ru-RU" sz="2800" dirty="0" err="1" smtClean="0"/>
              <a:t>Дк</a:t>
            </a:r>
            <a:r>
              <a:rPr lang="ru-RU" sz="2800" dirty="0" smtClean="0"/>
              <a:t> «Строитель» мо п. </a:t>
            </a:r>
            <a:r>
              <a:rPr lang="ru-RU" sz="2800" dirty="0" err="1" smtClean="0"/>
              <a:t>ханымей</a:t>
            </a:r>
            <a:r>
              <a:rPr lang="ru-RU" sz="2800" dirty="0" smtClean="0"/>
              <a:t>  подворье сибирских казаков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Нац. подворье\DSC_03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22764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5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КОЛЛЕКТИВ МБДОУ «ДС ОВ«СОЛНЫШКО» П.ХАНЫМЕЙ </a:t>
            </a:r>
            <a:br>
              <a:rPr lang="ru-RU" sz="2800" dirty="0" smtClean="0"/>
            </a:br>
            <a:r>
              <a:rPr lang="ru-RU" sz="2800" dirty="0" err="1" smtClean="0"/>
              <a:t>кИТАЙСКОЕ</a:t>
            </a:r>
            <a:r>
              <a:rPr lang="ru-RU" sz="2800" dirty="0" smtClean="0"/>
              <a:t> ПОДВОРЬЕ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Нац. подворье\DSC_05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7"/>
            <a:ext cx="9144000" cy="676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48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КОЛЛЕКТИВ МБДОУ «ДС ОВ«БЕРЕЗКА» П.ХАНЫМЕЙ </a:t>
            </a:r>
            <a:br>
              <a:rPr lang="ru-RU" sz="2800" dirty="0" smtClean="0"/>
            </a:br>
            <a:r>
              <a:rPr lang="ru-RU" sz="2800" dirty="0" smtClean="0"/>
              <a:t>ИНДИЙСКОЕ ПОДВОРЬЕ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Нац. подворье\DSC_0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686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КОЛЛЕКТИВ МБУ ДО ХАНЫМЕЙСКАЯ ДЕТСКАЯ ШКОЛА ИСКУССТВ </a:t>
            </a:r>
            <a:br>
              <a:rPr lang="ru-RU" sz="2800" dirty="0" smtClean="0"/>
            </a:br>
            <a:r>
              <a:rPr lang="ru-RU" sz="2800" dirty="0" smtClean="0"/>
              <a:t>КАВКАЗСКОЕ ПОДВОРЬЕ</a:t>
            </a:r>
            <a:endParaRPr lang="ru-RU" sz="2800" dirty="0"/>
          </a:p>
        </p:txBody>
      </p:sp>
      <p:pic>
        <p:nvPicPr>
          <p:cNvPr id="9218" name="Picture 2" descr="C:\Users\Admin\Desktop\Нац. подворье\DSC_06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524328" cy="686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227</TotalTime>
  <Words>76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Презентация PowerPoint</vt:lpstr>
      <vt:lpstr>КОЛЛЕКТИВ МБДОУ «ДС ОВ «УЛЫБКА» П. ХАНЫМЕЙ  ЛАТЫШСКОЕ ПОДВОРЬЕ</vt:lpstr>
      <vt:lpstr>Коллектив мау до Дюсш «Хыльмик»   Русское подворье</vt:lpstr>
      <vt:lpstr>Коллектив мбук Дк «Строитель» мо п. ханымей  подворье сибирских казаков</vt:lpstr>
      <vt:lpstr>Коллектив мбук Дк «Строитель» мо п. ханымей  подворье сибирских казаков</vt:lpstr>
      <vt:lpstr>КОЛЛЕКТИВ МБДОУ «ДС ОВ«СОЛНЫШКО» П.ХАНЫМЕЙ  кИТАЙСКОЕ ПОДВОРЬЕ</vt:lpstr>
      <vt:lpstr>КОЛЛЕКТИВ МБДОУ «ДС ОВ«БЕРЕЗКА» П.ХАНЫМЕЙ  ИНДИЙСКОЕ ПОДВОРЬЕ</vt:lpstr>
      <vt:lpstr>КОЛЛЕКТИВ МБУ ДО ХАНЫМЕЙСКАЯ ДЕТСКАЯ ШКОЛА ИСКУССТВ  КАВКАЗСКОЕ ПОДВОРЬЕ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Специалист</cp:lastModifiedBy>
  <cp:revision>7</cp:revision>
  <dcterms:created xsi:type="dcterms:W3CDTF">2015-10-02T07:38:15Z</dcterms:created>
  <dcterms:modified xsi:type="dcterms:W3CDTF">2018-05-21T10:06:15Z</dcterms:modified>
</cp:coreProperties>
</file>